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68" r:id="rId4"/>
    <p:sldId id="260" r:id="rId5"/>
    <p:sldId id="267" r:id="rId6"/>
    <p:sldId id="266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186E6-6860-49F4-B7FE-42822DE9CBF4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68E76-7D06-404E-A5B7-A9B8ACBA7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98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оверить результаты ЕГ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93" y="1700808"/>
            <a:ext cx="8388424" cy="398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332656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>
                <a:solidFill>
                  <a:srgbClr val="0070C0"/>
                </a:solidFill>
              </a:rPr>
              <a:t>АНАЛИЗ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6165304"/>
            <a:ext cx="2356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МБОУ лицей №12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2204864"/>
            <a:ext cx="1924687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74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Результаты ЕГЭ выпускников 11-х классов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государственной аттестации (июль-август 2022) принимали участие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 выпускников 11 классов. Все учащиеся проходили государственную итоговую аттестацию в форме единого государственного экзамена.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11 классах выбор предметов доходил до четырех, причем предметы по выбору, которые сдавались в форме ЕГЭ, были представлены в максимальном количестве.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дополнительные сроки сдавали экзамены только те учащиеся, у которых предметы совпадали по датам ,учащиеся, которые не смогли завершить экзамены в основной период по состоянию здоровья и учащиеся, которые не преодолели порог  успешности в основной период.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Анализы результатов экзаменов приведены в таблице</a:t>
            </a:r>
          </a:p>
        </p:txBody>
      </p:sp>
    </p:spTree>
    <p:extLst>
      <p:ext uri="{BB962C8B-B14F-4D97-AF65-F5344CB8AC3E}">
        <p14:creationId xmlns:p14="http://schemas.microsoft.com/office/powerpoint/2010/main" val="193400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025" y="274638"/>
            <a:ext cx="7470775" cy="63408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Динамика среднего балла в сравнении с показателями по городу и краю за 5 лет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4025" y="2698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EC0D92-89EB-4899-9E9B-5382B2FA84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92124"/>
            <a:ext cx="7467600" cy="48737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B55E298-4D13-4992-AD5D-E5891AFC1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" y="1844824"/>
            <a:ext cx="914400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836712"/>
            <a:ext cx="829893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	Из данных таблицы видно, что по  русскому языку,</a:t>
            </a:r>
            <a:r>
              <a:rPr lang="en-US" sz="2200" dirty="0"/>
              <a:t> </a:t>
            </a:r>
            <a:r>
              <a:rPr lang="ru-RU" sz="2200" dirty="0"/>
              <a:t>математике базовой, химии, биологии, географии, английскому языку, наблюдается положительная динамика  ( выделено зеленым цветом). Красным цветом выделены результаты ЕГЭ ниже городского и краевого уровней (математика профильная, литература, информатика и ИКТ, физика, обществознание)</a:t>
            </a:r>
            <a:r>
              <a:rPr lang="en-US" sz="2200" dirty="0"/>
              <a:t>.</a:t>
            </a:r>
            <a:endParaRPr lang="ru-RU" sz="2200" dirty="0"/>
          </a:p>
          <a:p>
            <a:pPr algn="just"/>
            <a:r>
              <a:rPr lang="ru-RU" sz="2200" dirty="0"/>
              <a:t>	Результаты по школе можно считать удовлетворительными. Все учащиеся преодолели порог успешности по русскому языку, подтвердив освоение ими программы среднего общего образования.</a:t>
            </a:r>
          </a:p>
          <a:p>
            <a:pPr algn="just"/>
            <a:r>
              <a:rPr lang="ru-RU" sz="2200" dirty="0"/>
              <a:t>	Учителям-предметникам, администрации предстоит проводить системную работу по обеспечению базовых знаний, методическим объединениям учителей  детально изучить сложившуюся в этом учебном году  ситуацию, проанализировать результаты экзаменов и наметить план работы на 20</a:t>
            </a:r>
            <a:r>
              <a:rPr lang="en-US" sz="2200" dirty="0"/>
              <a:t>2</a:t>
            </a:r>
            <a:r>
              <a:rPr lang="ru-RU" sz="2200" dirty="0"/>
              <a:t>2-2023 учебный год</a:t>
            </a:r>
            <a:r>
              <a:rPr lang="en-US" sz="2200" dirty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22286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Шестеро сахалинских школьников сдали ЕГЭ по русскому языку на 100 баллов -  Новости Сахалинской области - astv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-2931"/>
            <a:ext cx="3672408" cy="226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7238" y="2348880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/>
              <a:t>В 2022 году учащиеся нашего лицея сдали единый государственный экзамен на 100 баллов: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500" dirty="0"/>
              <a:t>Иванчин Сергей - химия.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500" dirty="0"/>
              <a:t>Баско Екатерина – химия.</a:t>
            </a:r>
          </a:p>
        </p:txBody>
      </p:sp>
    </p:spTree>
    <p:extLst>
      <p:ext uri="{BB962C8B-B14F-4D97-AF65-F5344CB8AC3E}">
        <p14:creationId xmlns:p14="http://schemas.microsoft.com/office/powerpoint/2010/main" val="295820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9982" y="836712"/>
            <a:ext cx="55314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проведении государственной итоговой аттестации выпускниками 11 классов не был нарушен порядок проведения.</a:t>
            </a:r>
          </a:p>
          <a:p>
            <a:pPr algn="ctr"/>
            <a:r>
              <a:rPr lang="ru-RU" sz="3200" dirty="0"/>
              <a:t> </a:t>
            </a:r>
          </a:p>
        </p:txBody>
      </p:sp>
      <p:pic>
        <p:nvPicPr>
          <p:cNvPr id="3074" name="Picture 2" descr="Единый государственный экзамен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74896">
            <a:off x="4204647" y="3572670"/>
            <a:ext cx="387667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098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366</TotalTime>
  <Words>283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Результаты ЕГЭ выпускников 11-х классов</vt:lpstr>
      <vt:lpstr>Динамика среднего балла в сравнении с показателями по городу и краю за 5 лет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40</cp:revision>
  <cp:lastPrinted>2020-08-29T09:08:18Z</cp:lastPrinted>
  <dcterms:created xsi:type="dcterms:W3CDTF">2019-02-27T15:09:55Z</dcterms:created>
  <dcterms:modified xsi:type="dcterms:W3CDTF">2022-08-29T11:41:09Z</dcterms:modified>
</cp:coreProperties>
</file>