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4" r:id="rId7"/>
    <p:sldId id="261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82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8458200" cy="1470025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Потенциал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антиматерии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Подготовил ученик МБОУ лицея №12 11 «А» класса Долгих Владислав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Ракетные двигател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Картинки по запросу &quot;антиматери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1241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тоимость антиматер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и по запросу &quot;антиматери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Протон и антипротон / Иллюстрация РИА Новости. Алина Полян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0"/>
            <a:ext cx="91916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Антиматер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avatars.mds.yandex.net/get-zen_doc/237236/pub_5aa6e35f55876bc6eb4ef284_5aa75603610493acaf92ccc6/scale_2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avatars.mds.yandex.net/get-zen_doc/61795/pub_5aa6e35f55876bc6eb4ef284_5aa6e65dc3321b490b790b68/scale_2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avatars.mds.yandex.net/get-zen_doc/163385/pub_5aa6e35f55876bc6eb4ef284_5aa6e6da168a91aa24b54c24/scale_2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</TotalTime>
  <Words>15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Потенциал антиматерии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Потенциал антиматерии</dc:title>
  <dc:creator>Admin</dc:creator>
  <cp:lastModifiedBy>каб 39</cp:lastModifiedBy>
  <cp:revision>10</cp:revision>
  <dcterms:created xsi:type="dcterms:W3CDTF">2020-02-24T14:45:27Z</dcterms:created>
  <dcterms:modified xsi:type="dcterms:W3CDTF">2020-02-25T08:46:40Z</dcterms:modified>
</cp:coreProperties>
</file>