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CBB4-9433-4748-B427-36BC9907382C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AFC9C-FA29-48FF-ABDB-3435E0A5B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AFC9C-FA29-48FF-ABDB-3435E0A5B8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CA4E-CC83-4B44-ADF3-6DA8A1D9BB42}" type="datetimeFigureOut">
              <a:rPr lang="ru-RU" smtClean="0"/>
              <a:pPr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9945-42DE-46A9-A3D7-A12458DCE7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47/16/35/471635499ab4c6598bf11500641752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Лицей №12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города Краснодара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357298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Прокуратура Российской Федерации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66836" y="0"/>
            <a:ext cx="3977179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ученица 7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Нерсо Диана.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Краснодар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mki-kartinki.ru/_ph/21/2/7895887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275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профессия подходит не всем, нужно быть морально готовым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такой сложной профессии. Вот качества, с которыми не следует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идти в прокуратуру: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-Излишняя самокритичность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-Сильно развитое чувство вины.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81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-Чувства жалости и сострадания.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http://vlgr.ranepa.ru/images/stories/VAGS/Menu/russian/novosti/2018-05-10/20180510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57430"/>
            <a:ext cx="4429124" cy="4500570"/>
          </a:xfrm>
          <a:prstGeom prst="rect">
            <a:avLst/>
          </a:prstGeom>
          <a:noFill/>
        </p:spPr>
      </p:pic>
      <p:pic>
        <p:nvPicPr>
          <p:cNvPr id="22535" name="Picture 7" descr="http://www.bashinform.ru/upload/img_res1280/944a783b0ed963be/yrov7766_ejw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2500306"/>
            <a:ext cx="485775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s://slide-share.ru/image/7910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854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познакомились с такой профессией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прокурор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узнали: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прокуратура осуществляет высший надзор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людением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законодательства, прав, свобод человека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-прокурор это человек, который в судебном процессе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государственные интересы.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у прокурора существуют определенные функции.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работа в прокуратуре посильна не каждому и для неё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требуются работники с твердым характером и хорошим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логическим мыслительным процессом.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14322/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lide-share.ru/image/7910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0879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профессией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Прокурор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узнать чем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занимается прокуратура.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-Узнать кто такой прокурор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-Ознакомиться с историей возникновения данной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сии в России.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-Понять роль прокурора в судебном процессе.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-Выяснить что необходимо прокурору.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-Определить какими навыками и образованием должен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владеть работник прокуратуры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4" name="Рисунок 3" descr="https://ramki-kartinki.ru/_ph/21/2/7895887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" y="0"/>
            <a:ext cx="914399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Прокуратура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органов, осуществляющих от имени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ысший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надзор</a:t>
            </a:r>
            <a:r>
              <a:rPr lang="ru-RU" sz="2400" dirty="0"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соблюдением законодательства, прав, свобод человека и гражданина, а также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иных функций, определённых национальным законодательством.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7" descr="https://versiya.info/uploads/posts/2017-12/1514461970_160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916359" cy="3286148"/>
          </a:xfrm>
          <a:prstGeom prst="rect">
            <a:avLst/>
          </a:prstGeom>
          <a:noFill/>
        </p:spPr>
      </p:pic>
      <p:pic>
        <p:nvPicPr>
          <p:cNvPr id="17417" name="Picture 9" descr="https://56nv.ru/sites/default/files/textnews_images/c8a6a994d590592d34689128aabac6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3" y="2071678"/>
            <a:ext cx="4429157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mki-kartinki.ru/_ph/21/2/7895887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38981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такой прокурор.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Прокурор - это представитель обвиняемой стороны во время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судебного разбирательства. Он занимается сбором сведений, которые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 указывали на виновность подсудимого, собирает непосредствен-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ные улики, опрашивает свидетелей, разрабатывает логические цепоч-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 случившихся правонарушений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s://im0-tub-ru.yandex.net/i?id=5aef2f77ced8e1cd623051b2dd9375be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500306"/>
            <a:ext cx="807249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788379/bcc2c7c6-931e-40ca-9bf5-fcca3432c0e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История органов прокуратуры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8084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8383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38383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января 1722 года в соответствии с Именным Высочайшим Указом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Петра I Правительствующему Сенату была учреждена Российская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прокуратура. При создании прокуратуры Петром I перед ней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ставилась задача «уничтожить или ослабить зло, проистекающее из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беспорядков в делах, неправосудия, взяточничества и беззакония».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genproc.gov.ru/bitrix_personal/templates/gp_2016/i/about/about-content__img_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30718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00"/>
              </a:solidFill>
              <a:latin typeface="Roboto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ea typeface="Times New Roman" pitchFamily="18" charset="0"/>
                <a:cs typeface="Arial" pitchFamily="34" charset="0"/>
              </a:rPr>
              <a:t>Указ Петра I об учреждении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ea typeface="Times New Roman" pitchFamily="18" charset="0"/>
                <a:cs typeface="Arial" pitchFamily="34" charset="0"/>
              </a:rPr>
              <a:t>              Российской прокуратуры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ramki-kartinki.ru/_ph/21/2/7895887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80704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прокурора в судебном процессе.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3254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судьи заключается в том, чтобы вынести приговор подсудимо-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му. Его защищает адвокат, а прокурор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 наоборот его обвинять.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судья взвешивает все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выдвигает свой вер-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s://avatars.mds.yandex.net/get-altay/1551063/2a00000168e156a142de7bc4ff10e9db59de/X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800105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mki-kartinki.ru/_ph/21/2/7895887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opis.pro/files/pages/2019/05/yurist-4-foto55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24"/>
            <a:ext cx="4786314" cy="371477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0767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F0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ru-RU" sz="3200" b="1" dirty="0" smtClean="0">
                <a:solidFill>
                  <a:srgbClr val="0F0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 прокурора</a:t>
            </a:r>
            <a:r>
              <a:rPr lang="ru-RU" sz="1600" dirty="0" smtClean="0">
                <a:solidFill>
                  <a:srgbClr val="0F0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-Принимать участие в судебных делах, как уголовных, так и граж-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данских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-Опровергать и добиваться пересмотра дел, по которым приговоры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решения преступают законодательство.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img.znak.com/20029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57474"/>
            <a:ext cx="4495800" cy="420052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51107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F0F0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F0F0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F0F0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F0F0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F0F0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-Заниматься административными нарушениями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mki-kartinki.ru/_ph/21/2/7895887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782637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Проявлять инициативу в правотворческой деятельности.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-Контролировать соблюдение законов и Конституции РФ.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-Изучать ходатайства граждан России.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s.ura.news/images/news/upload/articles/277/066/1036277066/263059_Podpisanie_soglasheniya_mezhdu_Prokuraturoy_i_Departamentom_obrazovaniya_Kurganskoy_oblasti_Kurtamish_konstitutsiya_rf_760x0_4535.2970.0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4857752" cy="4572008"/>
          </a:xfrm>
          <a:prstGeom prst="rect">
            <a:avLst/>
          </a:prstGeom>
          <a:noFill/>
        </p:spPr>
      </p:pic>
      <p:pic>
        <p:nvPicPr>
          <p:cNvPr id="19461" name="Picture 5" descr="https://img.gazeta.ru/files3/383/8151383/upload-RIAN_02816507.HR.ru-pic905v-895x505-72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28868"/>
            <a:ext cx="4786314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mki-kartinki.ru/_ph/21/2/7895887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навыки и образование необходимы прокурору.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F0F0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F0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-Необходимо высшее образование и опыт работы.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 прокурора должна быть грамотно выстроена речь,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хорошие ораторские способности, высокая грамотность, чувство ответственности.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F0F0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-Самое главное прокурор обязан быть справедливым и неподкупным.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F0F0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sochinews.io/wp-content/uploads/2018/07/3-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00372"/>
            <a:ext cx="628654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425</Words>
  <Application>Microsoft Office PowerPoint</Application>
  <PresentationFormat>Экран (4:3)</PresentationFormat>
  <Paragraphs>176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2020-01-12T11:42:21Z</dcterms:created>
  <dcterms:modified xsi:type="dcterms:W3CDTF">2020-02-24T09:38:50Z</dcterms:modified>
</cp:coreProperties>
</file>